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1382-03AE-4ED0-95A1-96EA5AA77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A9CE26-508D-4E8C-8DC8-4F3592C0B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ECA50-21B7-4FF4-9FD8-C190D96ED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010E-0E79-4A02-8FA6-CD2358BACA5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18BA7-91F4-42A3-85DD-02025ECA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38957-9807-430D-A3C9-794F5950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220C-951B-4D87-8678-53358EBAD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93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89AC-68E9-45D4-B039-30957FB6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3131F-0076-47FD-9841-8850E176F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6AC5D-84F5-4672-A770-E5E65E3D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010E-0E79-4A02-8FA6-CD2358BACA5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CF053-DEB8-427C-8E6D-522043CD5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1CA82-FD78-4C37-B42F-9B8E4628A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220C-951B-4D87-8678-53358EBAD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4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6FB469-9C01-4099-8FF9-15F50EF75E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53345-8520-42A3-A212-94403922B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A251B-DC7C-416F-BB22-14D9DC3F0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010E-0E79-4A02-8FA6-CD2358BACA5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2C136-F258-4726-B285-A1ABB3155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DCA05-08A7-4EB2-8748-075F47590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220C-951B-4D87-8678-53358EBAD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7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1DFEE-2E96-4394-9DCC-054BE6B45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A999C-C1C6-41CD-9926-F0F52296C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7CB83-BF9F-466F-A15F-24CD38A8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010E-0E79-4A02-8FA6-CD2358BACA5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4BA13-6405-4D70-B6B4-79822CC04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5C332-20F7-4DA0-8DFC-2CE8BA71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220C-951B-4D87-8678-53358EBAD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95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A5AB-5E6A-4D91-8BA3-0399334A6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B861D-FC82-442E-AA83-A1F123168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78854-7497-4B90-BFF0-1D918D00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010E-0E79-4A02-8FA6-CD2358BACA5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56BDB-D01B-43FF-9C1F-DD8ECB83B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9F880-9E7D-451B-B8E9-6DCE8B1D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220C-951B-4D87-8678-53358EBAD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16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01D18-A7FE-48F3-BBC6-16DCC171F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B1CD1-7A84-4FF5-B91A-8C52C75D9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7722A-921E-4D41-9614-E07DF7D58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DC952-9267-496A-82E4-50131F010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010E-0E79-4A02-8FA6-CD2358BACA5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BE737-13B1-4611-A274-7CA9527DC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E593A-3D2E-446B-8E4C-BE2FF746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220C-951B-4D87-8678-53358EBAD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79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3FF8-068D-4174-B07D-59F95A9E5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AF456-8A7E-4CD3-8FF7-CBAF703AF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DF6D7-6260-45D5-98D4-0B5520838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D33129-DECC-4201-8315-114BE7F43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5CD5DB-4293-4009-BCBC-C95269C7B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DCF6B-5925-4197-AAD9-23C12D09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010E-0E79-4A02-8FA6-CD2358BACA5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4F3161-AF5A-4854-84AB-DDDD08BCE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119DDF-B875-44F6-A5D2-EF076809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220C-951B-4D87-8678-53358EBAD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58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97838-A1A6-451B-8C96-74F3AF79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B02773-A6AA-49A0-9A16-626F88870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010E-0E79-4A02-8FA6-CD2358BACA5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931392-FACE-4C4E-96C8-0EE72656F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A8F09E-0D4E-40DA-842E-5462C0218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220C-951B-4D87-8678-53358EBAD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5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BA20E-E750-446B-867D-DE1378A73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010E-0E79-4A02-8FA6-CD2358BACA5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DA174B-8A6C-4701-A8C4-18C7ADBF9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5E86C-DD43-4449-8FD8-DA675BA8B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220C-951B-4D87-8678-53358EBAD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9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B7D7-7D14-4D72-932E-AD2E25E2B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B8F8D-6D67-4BE0-80E1-887086C62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526F6-A642-4221-A200-329B87FDF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0C9D6-3DAF-4CEE-9038-DB221F533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010E-0E79-4A02-8FA6-CD2358BACA5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91CFF-6DE6-48EB-BA70-9665F14FC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682BD-0D84-4B88-8F04-18C9F605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220C-951B-4D87-8678-53358EBAD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2F72-C79B-4967-A903-686D641AF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0950FE-91D5-4867-8A95-3F1D787C05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07D20-C8D1-4C0D-9A0E-4D2B3DC17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3D740-B826-4808-A505-E452A009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010E-0E79-4A02-8FA6-CD2358BACA5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61042-3808-418E-9EEA-02DACFF89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E1317-CEBF-4309-99B5-ECA62B90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F220C-951B-4D87-8678-53358EBAD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6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9EF2E6-4E1A-4693-996C-E0BAE008C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DAE71-BEDF-466A-A046-657A59C36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18116-D145-44DB-8948-0241A4439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3010E-0E79-4A02-8FA6-CD2358BACA5E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8CB28-DEBA-4E17-9FDF-774874DBD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D7ED0-1215-4BD8-A8A9-9FAFCB0E2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F220C-951B-4D87-8678-53358EBAD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9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22CD-0395-4873-8C12-3E25F66C80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with </a:t>
            </a:r>
            <a:r>
              <a:rPr lang="en-US" dirty="0" err="1"/>
              <a:t>Tensorflow</a:t>
            </a:r>
            <a:r>
              <a:rPr lang="en-US" dirty="0"/>
              <a:t>  </a:t>
            </a:r>
            <a:r>
              <a:rPr lang="en-US" dirty="0" err="1"/>
              <a:t>BigDataUniv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A0867-7D8C-439D-BAC8-D6550E5351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031CA-4D0C-425D-A174-11E09F7D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03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E035F-3D79-47F7-B70A-3BFDD0E3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3FFAB-5E30-4983-8BC9-EA1FA1EEC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7B947-510B-4CB1-8F9C-51C253F18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54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15D8-C07A-4281-92C8-B6717A22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05181-6A98-4BC4-A65B-7279FFC82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7B765-17BE-4DAB-BCAF-32DD9CE52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85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96A7-F0B1-4540-83D7-305CF084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54278-0CC2-4692-9D12-4EA8601EE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6A001-7643-4456-AFC6-1C355AE70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68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77E1-3674-4E86-9D2B-24A8DB42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3932-A817-411B-B102-0FE2948AF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3B4EA-E9A7-4834-8831-765BAD2B3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3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DE26-0DFA-4FB5-AF51-84C401B1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step, Hyperbolic Tangent , Logistic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F2B15D-7699-46F0-A845-A71BED743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24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BE7A-745B-4C38-B31C-3710F3D0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C3973-36C9-4A58-AD76-1D4AE9B86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4225C-C1E1-4E70-9DCC-EC537345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22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E75D2-5735-4DCF-8327-60DAB9DB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1B60-D93B-4F6D-9C3D-02C6ACBC0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05498-9C9F-4933-8451-985EB43F3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71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26E2-5FEF-41BB-9361-3187D3257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830B6-5BC9-4054-8E19-6803222F5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F0381-81B2-49C3-A0C9-6E38A893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8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5F5CA-CD6D-4A1C-86BC-B0732D9C7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7D718-F794-4D9E-8ABC-F3071A134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3827F-ADA5-4039-BE29-3989876B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90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3ED1-89C0-4DD5-BF37-2BC7F891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2FF6B-BFA0-4393-AA3F-FE34A6423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A416A-B668-4ECD-A0EA-D628DDDE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90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FB2A-F0DE-4B5A-91D0-F8BEB1F8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D1579-B673-46FA-8B3E-76ABE2388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2A3D4-7907-4002-BEFA-08841D5D9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50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02002-2822-4591-B8D7-6986AD21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EABA1-CCAE-4EC5-8C0D-EC89F5DB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0D2FF-4CEC-4D1D-852D-C0E1266B7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3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EA0F5-C528-46E2-94A6-698ADD584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BCE6B-E739-4850-A0D6-6C2C638D4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C1552-E1E5-4499-AE22-B0B9DF642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12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E001-3A00-487E-907C-2049CA75A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52263-BF72-4570-909C-92E75E44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3F6F7-5D88-452B-ABF8-1B673F421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97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07D6-4BDB-4263-9552-0DC91B59F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8711E-4ADD-49B3-A642-C89E1DD93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EAA29-13ED-441A-8E19-E516DCE7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30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51AA2-86F7-4134-A874-FFBE4B42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20234-ACF3-4549-9E6E-C4579257A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A5A6D-451F-42FF-8BFC-E8DDAFC8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11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CF4FE-921D-46D2-A9C9-69D9C714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1B22C-5B2D-4742-9D6B-24F4A7666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69C3E-E7F9-4CD4-8A36-168CA7FC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31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6CEE-989D-4338-B078-D724F6C2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E0896-0F25-43AB-901A-5EF7B6A8A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A62F0-D06D-4FDC-8684-C7EF02853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67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00F6-6EF0-44B4-9FB4-43858295C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0D3F2-21F6-4578-8CBD-29DE077CA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6E20E-7CA5-4D0E-BDDB-2DA45884F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28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8C9B-3C58-440D-B209-39DD719D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2720C-9A01-4266-AA14-BC68EE8E5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EA1FFB-9CEF-4ED2-8888-F8447AF70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87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E2E6B-6C08-4B80-B3BD-E12F6AFE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092D-0508-4061-8A41-FBF50BFEE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1CC1E-FB0F-4DE3-8C91-238A3D0B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2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8B82-CB4A-40BE-B253-83B38447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EB9B3-0A39-476A-A3D0-550039CF7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DAE2E-23AA-4F1C-B802-3FB24894A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61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08C7-90A2-4380-8394-26E0162DA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9161B-C83C-4F4F-83B9-1A4906DAB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A73CF-F4DC-4613-AAF0-4B8166FD4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31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A2A9-F996-4E85-B073-96544842E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BAFD9-F3E6-4645-9B03-6CAE8ED81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DEA2F-F096-4984-BAFF-180B698B3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52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50AA-832C-4583-B61B-BFF8097CA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6870C-12B5-4CE7-ACEA-C540570EA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5B8D4-F5A2-4723-B904-82810053C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72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97CA-141E-427F-87FB-DE69DBFD3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FCB2A-CDF8-4C12-B3A4-333042237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82801-86A1-4B23-9571-7CA703F71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11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69BD6-8C93-45B6-AB83-96D8BBF8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163E9-A433-4CB8-9861-B70C5D2F0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54005-2463-4A5B-8E87-C2DB5375C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59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D0F40-71A1-4CAC-9C49-410C47D8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D0776-A1CC-412C-8E4A-E5BEE9443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B3E02-F87E-491E-90E1-EE3FC9FA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12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4A62-42D9-46AD-A3A2-42542ED33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C6F3C-62C3-4276-AD8D-86CE2E8B4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D2525-193B-43E2-B143-54285E1E4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19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A5B7-810C-439B-BE3D-C47CFFC1A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1DAB5-39ED-4C9B-8F99-B3B0EE2B1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08BFA-CBC5-4A80-B632-40385BCB0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12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8676-B676-40EA-B372-658F46F0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23A24-2817-48B8-A8C9-85D893B37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10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5F17E-F776-476C-A7A7-315711B7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18677-4B7A-4310-B85A-97ECA2E1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BF9ED-DC8A-4E0A-81CB-E81CE234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56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3A7F-225E-402C-83AA-504EC440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B4906-8691-4A74-8374-5626BB20A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C373A-3B04-40A9-8A28-D83C4BAFA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38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C3BC-F618-4BA6-9888-7BCC2789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068A-C1B6-40D3-B224-146926A56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4021C-B7D5-4A09-807F-6D15B8317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11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A4CF2-A16A-4255-A8DB-2E2AE76F9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7E81-8853-4594-89A0-91C40B834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9ED83-5323-4AF5-B8CD-9B659FF4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76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C481-6FAC-46E4-AB37-DED06128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BCCA-DE25-4979-9242-7B6DB2801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82872-0919-4DCD-BFC9-A43B69939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70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22C7-3BA9-4D52-A34E-D0FE2CF33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DAC1A-A0EB-488D-AB02-776A2BE31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BD4B-5305-4410-91DA-949543574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09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13</Words>
  <Application>Microsoft Office PowerPoint</Application>
  <PresentationFormat>Widescreen</PresentationFormat>
  <Paragraphs>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Deep Learning with Tensorflow  BigDataUniv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step, Hyperbolic Tangent , Logistic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Tensorflow  BigDataUniv</dc:title>
  <dc:creator>Buddha, Shiv</dc:creator>
  <cp:lastModifiedBy>Buddha, Shiv</cp:lastModifiedBy>
  <cp:revision>39</cp:revision>
  <dcterms:created xsi:type="dcterms:W3CDTF">2018-07-05T17:56:32Z</dcterms:created>
  <dcterms:modified xsi:type="dcterms:W3CDTF">2018-07-05T19:07:22Z</dcterms:modified>
</cp:coreProperties>
</file>